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6" r:id="rId3"/>
    <p:sldId id="266" r:id="rId4"/>
    <p:sldId id="271" r:id="rId5"/>
    <p:sldId id="272" r:id="rId6"/>
    <p:sldId id="274" r:id="rId7"/>
    <p:sldId id="267" r:id="rId8"/>
    <p:sldId id="259" r:id="rId9"/>
    <p:sldId id="273" r:id="rId10"/>
    <p:sldId id="260" r:id="rId11"/>
    <p:sldId id="261" r:id="rId12"/>
    <p:sldId id="262" r:id="rId13"/>
    <p:sldId id="263" r:id="rId14"/>
    <p:sldId id="268" r:id="rId15"/>
    <p:sldId id="264" r:id="rId16"/>
    <p:sldId id="27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" userDrawn="1">
          <p15:clr>
            <a:srgbClr val="A4A3A4"/>
          </p15:clr>
        </p15:guide>
        <p15:guide id="2" pos="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202"/>
      </p:cViewPr>
      <p:guideLst>
        <p:guide orient="horz" pos="216"/>
        <p:guide pos="5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1B518-9A74-4B27-A0CA-412A5CCEBF4F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C2DFF-C306-4F40-AC18-A081F619D4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F3EB-6791-4A01-BDCC-BB760E0EC96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947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01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3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3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33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4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84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2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6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21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9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38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4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s140e.sergio.bz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Implementing an OS for Raspberry Pi 3 in Rust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392261"/>
            <a:ext cx="9829800" cy="631295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刘云飞 李维晟 汪若辰 余磊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75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CS140e @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https://cs140e.sergio.bz/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2100"/>
            <a:ext cx="12192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9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 had we done?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0: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Blinky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1: Sh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Assignment 2: File System 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Assignment 3: Spawn 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Further …</a:t>
            </a:r>
          </a:p>
        </p:txBody>
      </p:sp>
    </p:spTree>
    <p:extLst>
      <p:ext uri="{BB962C8B-B14F-4D97-AF65-F5344CB8AC3E}">
        <p14:creationId xmlns:p14="http://schemas.microsoft.com/office/powerpoint/2010/main" val="6600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0: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Blinky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294625" cy="70356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 USB TTL adapter to communicate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Raspberry Pi.</a:t>
            </a:r>
          </a:p>
        </p:txBody>
      </p:sp>
      <p:pic>
        <p:nvPicPr>
          <p:cNvPr id="2050" name="Picture 2" descr="USB TTL Connec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08" y="2692915"/>
            <a:ext cx="4622316" cy="35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05540"/>
            <a:ext cx="4063947" cy="34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7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09600"/>
            <a:ext cx="7576226" cy="6452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$ </a:t>
            </a:r>
            <a:r>
              <a:rPr lang="en-US" altLang="zh-CN" dirty="0" err="1" smtClean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sudo</a:t>
            </a:r>
            <a:r>
              <a:rPr lang="en-US" altLang="zh-CN" dirty="0" smtClean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 screen /dev/ttyUSB0 115200</a:t>
            </a:r>
            <a:endParaRPr lang="zh-CN" altLang="en-US" dirty="0">
              <a:latin typeface="Microsoft YaHei Mono" panose="020B0509020204020204" pitchFamily="49" charset="-122"/>
              <a:ea typeface="Microsoft YaHei Mono" panose="020B0509020204020204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42" y="1331068"/>
            <a:ext cx="4785993" cy="5219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" y="1331068"/>
            <a:ext cx="4229757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3416" y="365760"/>
            <a:ext cx="5690616" cy="132556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utty.exe  COMXX 115200bps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7526"/>
            <a:ext cx="4587638" cy="4092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45" y="1690688"/>
            <a:ext cx="4272915" cy="4089133"/>
          </a:xfrm>
          <a:prstGeom prst="rect">
            <a:avLst/>
          </a:prstGeom>
        </p:spPr>
      </p:pic>
      <p:pic>
        <p:nvPicPr>
          <p:cNvPr id="1026" name="Picture 2" descr="https://cdn.pixabay.com/photo/2018/09/15/04/31/putty-3678638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3648"/>
            <a:ext cx="448514" cy="44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1: Shell 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41025" y="2059307"/>
            <a:ext cx="2362200" cy="333976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StackVec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volatile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modem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tywrite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</p:txBody>
      </p:sp>
      <p:sp>
        <p:nvSpPr>
          <p:cNvPr id="11" name="燕尾形 10"/>
          <p:cNvSpPr/>
          <p:nvPr/>
        </p:nvSpPr>
        <p:spPr>
          <a:xfrm>
            <a:off x="3422288" y="3344241"/>
            <a:ext cx="1225686" cy="41785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8170" y="3237696"/>
            <a:ext cx="12153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endParaRPr lang="zh-CN" altLang="en-US" sz="3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12" y="2329013"/>
            <a:ext cx="381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3611301"/>
            <a:ext cx="9829800" cy="69731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Implementing an OS for Raspberry Pi 3 in Rust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484859"/>
            <a:ext cx="9829800" cy="631295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刘云飞 李维晟 汪若辰 余磊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817226"/>
            <a:ext cx="42410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9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汇报分工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28498" y="4860690"/>
            <a:ext cx="3523488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1847401" y="4031791"/>
            <a:ext cx="1745493" cy="174549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9" name="椭圆 28"/>
          <p:cNvSpPr/>
          <p:nvPr/>
        </p:nvSpPr>
        <p:spPr>
          <a:xfrm>
            <a:off x="1847401" y="1762373"/>
            <a:ext cx="1745493" cy="174549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grpSp>
        <p:nvGrpSpPr>
          <p:cNvPr id="30" name="组 4"/>
          <p:cNvGrpSpPr/>
          <p:nvPr/>
        </p:nvGrpSpPr>
        <p:grpSpPr>
          <a:xfrm>
            <a:off x="3966192" y="2052561"/>
            <a:ext cx="1526916" cy="1159869"/>
            <a:chOff x="2107336" y="1070895"/>
            <a:chExt cx="2097629" cy="869903"/>
          </a:xfrm>
        </p:grpSpPr>
        <p:sp>
          <p:nvSpPr>
            <p:cNvPr id="31" name="文本框 30"/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 smtClean="0">
                  <a:latin typeface="Microsoft YaHei" charset="0"/>
                  <a:ea typeface="Microsoft YaHei" charset="0"/>
                  <a:cs typeface="Microsoft YaHei" charset="0"/>
                </a:rPr>
                <a:t>余磊</a:t>
              </a:r>
              <a:endParaRPr lang="zh-CN" altLang="en-US" sz="2667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Rectangle 11"/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线连接符 8"/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6555737" y="1750723"/>
            <a:ext cx="1745493" cy="174549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5" name="椭圆 34"/>
          <p:cNvSpPr/>
          <p:nvPr/>
        </p:nvSpPr>
        <p:spPr>
          <a:xfrm>
            <a:off x="6555737" y="3988345"/>
            <a:ext cx="1745493" cy="174549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9" name="组 4">
            <a:extLst>
              <a:ext uri="{FF2B5EF4-FFF2-40B4-BE49-F238E27FC236}">
                <a16:creationId xmlns:a16="http://schemas.microsoft.com/office/drawing/2014/main" id="{2AE23FAE-B519-47B5-9A86-0AC932C689D3}"/>
              </a:ext>
            </a:extLst>
          </p:cNvPr>
          <p:cNvGrpSpPr/>
          <p:nvPr/>
        </p:nvGrpSpPr>
        <p:grpSpPr>
          <a:xfrm>
            <a:off x="8682169" y="1970952"/>
            <a:ext cx="1526916" cy="1159869"/>
            <a:chOff x="2107336" y="1070895"/>
            <a:chExt cx="2097629" cy="86990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7540285-1446-4E7B-A022-DB4B163A0D02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李维晟</a:t>
              </a:r>
              <a:endParaRPr lang="zh-CN" altLang="en-US" sz="2667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CEA996F5-C129-464A-B528-3F1019BAC210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Feasibility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线连接符 8">
              <a:extLst>
                <a:ext uri="{FF2B5EF4-FFF2-40B4-BE49-F238E27FC236}">
                  <a16:creationId xmlns:a16="http://schemas.microsoft.com/office/drawing/2014/main" id="{46370059-1C31-4D4D-8766-BEAB12B55DBE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组 4">
            <a:extLst>
              <a:ext uri="{FF2B5EF4-FFF2-40B4-BE49-F238E27FC236}">
                <a16:creationId xmlns:a16="http://schemas.microsoft.com/office/drawing/2014/main" id="{3C19AC71-86A9-449E-BB5E-576714D1AFCD}"/>
              </a:ext>
            </a:extLst>
          </p:cNvPr>
          <p:cNvGrpSpPr/>
          <p:nvPr/>
        </p:nvGrpSpPr>
        <p:grpSpPr>
          <a:xfrm>
            <a:off x="3954947" y="4277159"/>
            <a:ext cx="1526916" cy="1159869"/>
            <a:chOff x="2107336" y="1070895"/>
            <a:chExt cx="2097629" cy="869903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AC9D60A-97CF-46D7-9B32-0B867D7BB8E2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汪若</a:t>
              </a:r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辰</a:t>
              </a:r>
              <a:endParaRPr lang="zh-CN" altLang="en-US" sz="2667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5" name="Rectangle 11">
              <a:extLst>
                <a:ext uri="{FF2B5EF4-FFF2-40B4-BE49-F238E27FC236}">
                  <a16:creationId xmlns:a16="http://schemas.microsoft.com/office/drawing/2014/main" id="{E84E7B19-78A9-4532-9973-9A217C8152A2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Planning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线连接符 8">
              <a:extLst>
                <a:ext uri="{FF2B5EF4-FFF2-40B4-BE49-F238E27FC236}">
                  <a16:creationId xmlns:a16="http://schemas.microsoft.com/office/drawing/2014/main" id="{FE9D60BE-B30B-4FB5-94FC-DE3106989106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 4">
            <a:extLst>
              <a:ext uri="{FF2B5EF4-FFF2-40B4-BE49-F238E27FC236}">
                <a16:creationId xmlns:a16="http://schemas.microsoft.com/office/drawing/2014/main" id="{24453F8E-577A-410A-AEA3-9634E19571DC}"/>
              </a:ext>
            </a:extLst>
          </p:cNvPr>
          <p:cNvGrpSpPr/>
          <p:nvPr/>
        </p:nvGrpSpPr>
        <p:grpSpPr>
          <a:xfrm>
            <a:off x="8735645" y="4317256"/>
            <a:ext cx="1526916" cy="1159871"/>
            <a:chOff x="2107336" y="1070895"/>
            <a:chExt cx="2097629" cy="86990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E973649-CEEA-4C71-8E68-786216243FA9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刘云飞</a:t>
              </a:r>
              <a:endParaRPr lang="zh-CN" altLang="en-US" sz="2667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B5DC4BE6-E020-4592-BC88-4DD1AC8C7550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Progress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cxnSp>
          <p:nvCxnSpPr>
            <p:cNvPr id="50" name="直线连接符 8">
              <a:extLst>
                <a:ext uri="{FF2B5EF4-FFF2-40B4-BE49-F238E27FC236}">
                  <a16:creationId xmlns:a16="http://schemas.microsoft.com/office/drawing/2014/main" id="{762A4D0B-5660-4823-BF6D-78CD82FB9E4A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40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调研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upload.wikimedia.org/wikipedia/commons/thumb/d/d5/Rust_programming_language_black_logo.svg/1200px-Rust_programming_language_black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41" y="2275967"/>
            <a:ext cx="240792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71" y="1712441"/>
            <a:ext cx="5421170" cy="35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3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"/>
            <a:ext cx="2166828" cy="1040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22534" y="1114989"/>
            <a:ext cx="109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Orbital 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7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35" y="1108929"/>
            <a:ext cx="8460129" cy="61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Planning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8086" y="2998113"/>
            <a:ext cx="26424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CS140e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505853" y="3220074"/>
            <a:ext cx="1225686" cy="41785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18963" y="2998113"/>
            <a:ext cx="3137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Further … 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186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124</Words>
  <Application>Microsoft Office PowerPoint</Application>
  <PresentationFormat>宽屏</PresentationFormat>
  <Paragraphs>44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Microsoft YaHei Mono</vt:lpstr>
      <vt:lpstr>Microsoft YaHei</vt:lpstr>
      <vt:lpstr>Microsoft YaHei</vt:lpstr>
      <vt:lpstr>等线</vt:lpstr>
      <vt:lpstr>等线 Light</vt:lpstr>
      <vt:lpstr>Arial</vt:lpstr>
      <vt:lpstr>Office 主题​​</vt:lpstr>
      <vt:lpstr>Implementing an OS for Raspberry Pi 3 in Rust</vt:lpstr>
      <vt:lpstr>汇报分工</vt:lpstr>
      <vt:lpstr>调研</vt:lpstr>
      <vt:lpstr>PowerPoint 演示文稿</vt:lpstr>
      <vt:lpstr>PowerPoint 演示文稿</vt:lpstr>
      <vt:lpstr>PowerPoint 演示文稿</vt:lpstr>
      <vt:lpstr>可行性</vt:lpstr>
      <vt:lpstr>Planning</vt:lpstr>
      <vt:lpstr>PowerPoint 演示文稿</vt:lpstr>
      <vt:lpstr>CS140e @ https://cs140e.sergio.bz/</vt:lpstr>
      <vt:lpstr>What had we done?</vt:lpstr>
      <vt:lpstr>Assignment 0: Blinky </vt:lpstr>
      <vt:lpstr>PowerPoint 演示文稿</vt:lpstr>
      <vt:lpstr>putty.exe  COMXX 115200bps</vt:lpstr>
      <vt:lpstr>Assignment 1: Shell </vt:lpstr>
      <vt:lpstr>Implementing an OS for Raspberry Pi 3 in Rust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an OS for Raspberry Pi 3 in Rust</dc:title>
  <dc:creator>Yu</dc:creator>
  <cp:lastModifiedBy>余 磊</cp:lastModifiedBy>
  <cp:revision>6</cp:revision>
  <dcterms:modified xsi:type="dcterms:W3CDTF">2019-04-18T13:46:35Z</dcterms:modified>
</cp:coreProperties>
</file>